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2815D-C16A-C74B-A60E-E09DD7F805DD}" v="8" dt="2023-11-13T12:39:44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94"/>
  </p:normalViewPr>
  <p:slideViewPr>
    <p:cSldViewPr snapToGrid="0">
      <p:cViewPr varScale="1">
        <p:scale>
          <a:sx n="121" d="100"/>
          <a:sy n="121" d="100"/>
        </p:scale>
        <p:origin x="928" y="176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 van der Giessen" userId="d063bcbe-18a8-4782-aa91-f7e2a761efe2" providerId="ADAL" clId="{9CF2815D-C16A-C74B-A60E-E09DD7F805DD}"/>
    <pc:docChg chg="undo custSel addSld delSld modSld">
      <pc:chgData name="Gerjan  van der Giessen" userId="d063bcbe-18a8-4782-aa91-f7e2a761efe2" providerId="ADAL" clId="{9CF2815D-C16A-C74B-A60E-E09DD7F805DD}" dt="2023-11-13T13:27:24.503" v="425" actId="2696"/>
      <pc:docMkLst>
        <pc:docMk/>
      </pc:docMkLst>
      <pc:sldChg chg="addSp delSp modSp mod">
        <pc:chgData name="Gerjan  van der Giessen" userId="d063bcbe-18a8-4782-aa91-f7e2a761efe2" providerId="ADAL" clId="{9CF2815D-C16A-C74B-A60E-E09DD7F805DD}" dt="2023-11-13T12:39:44.638" v="423" actId="171"/>
        <pc:sldMkLst>
          <pc:docMk/>
          <pc:sldMk cId="3919352897" sldId="256"/>
        </pc:sldMkLst>
        <pc:spChg chg="mod">
          <ac:chgData name="Gerjan  van der Giessen" userId="d063bcbe-18a8-4782-aa91-f7e2a761efe2" providerId="ADAL" clId="{9CF2815D-C16A-C74B-A60E-E09DD7F805DD}" dt="2023-11-13T12:36:38.637" v="2" actId="1076"/>
          <ac:spMkLst>
            <pc:docMk/>
            <pc:sldMk cId="3919352897" sldId="256"/>
            <ac:spMk id="16" creationId="{BC9BAB2A-295F-4D14-4F23-2F0AED539666}"/>
          </ac:spMkLst>
        </pc:spChg>
        <pc:picChg chg="add mod">
          <ac:chgData name="Gerjan  van der Giessen" userId="d063bcbe-18a8-4782-aa91-f7e2a761efe2" providerId="ADAL" clId="{9CF2815D-C16A-C74B-A60E-E09DD7F805DD}" dt="2023-11-13T12:39:44.638" v="423" actId="171"/>
          <ac:picMkLst>
            <pc:docMk/>
            <pc:sldMk cId="3919352897" sldId="256"/>
            <ac:picMk id="4" creationId="{884D29F5-6E20-A3B5-33B7-874223BA5B85}"/>
          </ac:picMkLst>
        </pc:picChg>
        <pc:picChg chg="del">
          <ac:chgData name="Gerjan  van der Giessen" userId="d063bcbe-18a8-4782-aa91-f7e2a761efe2" providerId="ADAL" clId="{9CF2815D-C16A-C74B-A60E-E09DD7F805DD}" dt="2023-11-13T12:39:40.400" v="421" actId="478"/>
          <ac:picMkLst>
            <pc:docMk/>
            <pc:sldMk cId="3919352897" sldId="256"/>
            <ac:picMk id="20" creationId="{12820AC5-1523-5FE4-D574-2FB1C720E500}"/>
          </ac:picMkLst>
        </pc:picChg>
      </pc:sldChg>
      <pc:sldChg chg="addSp delSp modSp add del mod">
        <pc:chgData name="Gerjan  van der Giessen" userId="d063bcbe-18a8-4782-aa91-f7e2a761efe2" providerId="ADAL" clId="{9CF2815D-C16A-C74B-A60E-E09DD7F805DD}" dt="2023-11-13T13:27:24.499" v="424" actId="2696"/>
        <pc:sldMkLst>
          <pc:docMk/>
          <pc:sldMk cId="2083880986" sldId="257"/>
        </pc:sldMkLst>
        <pc:spChg chg="mod">
          <ac:chgData name="Gerjan  van der Giessen" userId="d063bcbe-18a8-4782-aa91-f7e2a761efe2" providerId="ADAL" clId="{9CF2815D-C16A-C74B-A60E-E09DD7F805DD}" dt="2023-11-13T12:37:13.452" v="129" actId="20577"/>
          <ac:spMkLst>
            <pc:docMk/>
            <pc:sldMk cId="2083880986" sldId="257"/>
            <ac:spMk id="2" creationId="{D2E681CF-0510-8DAF-A84F-B6354CDEE16A}"/>
          </ac:spMkLst>
        </pc:spChg>
        <pc:spChg chg="mod">
          <ac:chgData name="Gerjan  van der Giessen" userId="d063bcbe-18a8-4782-aa91-f7e2a761efe2" providerId="ADAL" clId="{9CF2815D-C16A-C74B-A60E-E09DD7F805DD}" dt="2023-11-13T12:38:45.252" v="412" actId="20577"/>
          <ac:spMkLst>
            <pc:docMk/>
            <pc:sldMk cId="2083880986" sldId="257"/>
            <ac:spMk id="3" creationId="{7DED7592-DF8D-EE26-EBE0-2C282706D77C}"/>
          </ac:spMkLst>
        </pc:spChg>
        <pc:picChg chg="add mod">
          <ac:chgData name="Gerjan  van der Giessen" userId="d063bcbe-18a8-4782-aa91-f7e2a761efe2" providerId="ADAL" clId="{9CF2815D-C16A-C74B-A60E-E09DD7F805DD}" dt="2023-11-13T12:39:37.582" v="420" actId="171"/>
          <ac:picMkLst>
            <pc:docMk/>
            <pc:sldMk cId="2083880986" sldId="257"/>
            <ac:picMk id="4" creationId="{F555A933-3B6D-4917-AA51-BFFFBD0A3C56}"/>
          </ac:picMkLst>
        </pc:picChg>
        <pc:picChg chg="del mod">
          <ac:chgData name="Gerjan  van der Giessen" userId="d063bcbe-18a8-4782-aa91-f7e2a761efe2" providerId="ADAL" clId="{9CF2815D-C16A-C74B-A60E-E09DD7F805DD}" dt="2023-11-13T12:39:28.211" v="417" actId="478"/>
          <ac:picMkLst>
            <pc:docMk/>
            <pc:sldMk cId="2083880986" sldId="257"/>
            <ac:picMk id="20" creationId="{12820AC5-1523-5FE4-D574-2FB1C720E500}"/>
          </ac:picMkLst>
        </pc:picChg>
      </pc:sldChg>
      <pc:sldChg chg="modSp add del mod">
        <pc:chgData name="Gerjan  van der Giessen" userId="d063bcbe-18a8-4782-aa91-f7e2a761efe2" providerId="ADAL" clId="{9CF2815D-C16A-C74B-A60E-E09DD7F805DD}" dt="2023-11-13T13:27:24.503" v="425" actId="2696"/>
        <pc:sldMkLst>
          <pc:docMk/>
          <pc:sldMk cId="3005789415" sldId="258"/>
        </pc:sldMkLst>
        <pc:spChg chg="mod">
          <ac:chgData name="Gerjan  van der Giessen" userId="d063bcbe-18a8-4782-aa91-f7e2a761efe2" providerId="ADAL" clId="{9CF2815D-C16A-C74B-A60E-E09DD7F805DD}" dt="2023-11-13T12:37:28.143" v="190" actId="20577"/>
          <ac:spMkLst>
            <pc:docMk/>
            <pc:sldMk cId="3005789415" sldId="258"/>
            <ac:spMk id="2" creationId="{D2E681CF-0510-8DAF-A84F-B6354CDEE16A}"/>
          </ac:spMkLst>
        </pc:spChg>
        <pc:spChg chg="mod">
          <ac:chgData name="Gerjan  van der Giessen" userId="d063bcbe-18a8-4782-aa91-f7e2a761efe2" providerId="ADAL" clId="{9CF2815D-C16A-C74B-A60E-E09DD7F805DD}" dt="2023-11-13T12:38:11.980" v="338" actId="14100"/>
          <ac:spMkLst>
            <pc:docMk/>
            <pc:sldMk cId="3005789415" sldId="258"/>
            <ac:spMk id="3" creationId="{7DED7592-DF8D-EE26-EBE0-2C282706D77C}"/>
          </ac:spMkLst>
        </pc:spChg>
        <pc:picChg chg="mod">
          <ac:chgData name="Gerjan  van der Giessen" userId="d063bcbe-18a8-4782-aa91-f7e2a761efe2" providerId="ADAL" clId="{9CF2815D-C16A-C74B-A60E-E09DD7F805DD}" dt="2023-11-13T12:39:19.537" v="415" actId="1076"/>
          <ac:picMkLst>
            <pc:docMk/>
            <pc:sldMk cId="3005789415" sldId="258"/>
            <ac:picMk id="20" creationId="{12820AC5-1523-5FE4-D574-2FB1C720E5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D59AF-9E2B-E145-BB14-481F09179FE9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FFFBC-1DC4-1D40-87AB-F8421B89A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22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FFFBC-1DC4-1D40-87AB-F8421B89ADC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25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D0ED0-4806-EB43-CEFC-8E2C21008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B5D564-64E6-FBED-CEA6-8041B16A4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2D5136-CDA5-453E-9DD2-CE4A07056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6FF159-3A01-8855-04B2-2E16E652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F4A131-F7E4-44BD-0751-50C416B1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5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B57C8-64BC-275D-FC05-DFB668F2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530EAB-7468-97F0-61F8-7EDBA42C9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4BEDA3-CB33-F723-F6B6-600BDF3E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57985F-61AC-D584-9D69-4CDF521B7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71E242-AB66-8A58-8750-F033D843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02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9DC8995-119C-9778-7D14-E1B99EF2E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3632FD4-61F6-7611-0C0A-A5468BC87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84EB9C-EE46-57E2-F75D-5E38A3387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98C9AD-C701-01EA-EA11-1B45CAB8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8E2DE2-93A3-14F5-71F2-84653F53A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47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C40E6-67A1-5209-9E9F-A3A6F197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2D74D3-D229-67AE-D3DB-F72216C4C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B6B865-4694-6C47-C4EA-AF9618D1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93DA66-4C9D-E941-9B40-B272AC201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EB3C37-8F73-62D9-3CE5-EB3D3EF9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71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E51E6-CD0D-135E-90EF-E21B7580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BB5518-37A2-D1AF-935D-6BAE8CA9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C17132-9F5E-068B-C60F-064C2FDC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2BE6CD-80C0-AD3D-7847-560E3EEF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9B1146-78F2-3690-99D5-F500F780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9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DFAAE-7722-9D1A-68F9-ED65CC48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05BD9B-23CE-DE4E-A2BE-B16637ED8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BC145EF-886A-9128-A198-2A180E312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65EC6-5BF3-CA6D-C154-98EC8A1B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0B66294-6A58-67BA-77A0-69DC423F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AC4483-7E40-69C2-CCAE-4386BBA19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49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13CC1-1106-9C9D-A99D-1B5F2529B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732A0D-4198-42DC-B675-CFAFDC635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B8F0EB-011C-0925-71E6-EB24DC921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8A79239-E551-8DC9-78C5-FA2962403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4E02787-FFA9-5026-4FDC-DE903DBF0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25A6DD3-CEF8-93CE-0525-1CA2C385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5CF6292-2316-E9CA-28E5-1A3605DA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6953D2-1E57-C789-B077-B870A643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67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88903-3BC0-9EE1-8B67-79763814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5BDA01-0A6C-4FC7-DD83-456532D7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E986B57-C684-16DC-4458-0C97B638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01B3DB-E2D3-2768-921A-3BFA0500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176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58160FE-3DB3-4F30-75F9-0A61F2A9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EEE4BD-B294-D7F6-92F5-C485FC0F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34ED899-B07B-ED02-DB81-A054B150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40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27735F-E739-EDCB-B83C-1193A6C2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11BE1D-ECFD-6C05-00AD-67F3BE64B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75DB573-6D54-C1CB-8AED-363C59F07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5A4DCA-2028-C8B2-AF1A-3DE8FC0A2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49FC52-2A99-3723-C895-820FE99E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810E32-5DCB-D037-1CF8-06BB15AA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14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9E904-B7E8-F484-D658-79E2E3989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43535E5-DA9F-C893-055E-43E4DED7F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37DA5C-A717-5916-EA0C-73E6574F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DB7A03-07BD-A2B2-7128-6BC2A782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3036A9-1E54-38EB-1257-297C6428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F9255B-3E4A-4344-93A9-B78EB663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26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D3B9DB-F732-838B-185C-E44410DB7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3B0AAE-3FDE-3E1B-53B3-C31FF46D2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66AA95-CF4B-EA54-E5D3-332FA847A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77AA0A-F07C-22BC-5E9B-C660F79D5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04472E-86FD-3836-6033-83E22F10B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38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geel, sinaasappel, Rechthoek&#10;&#10;Automatisch gegenereerde beschrijving">
            <a:extLst>
              <a:ext uri="{FF2B5EF4-FFF2-40B4-BE49-F238E27FC236}">
                <a16:creationId xmlns:a16="http://schemas.microsoft.com/office/drawing/2014/main" id="{EBFE9429-F298-90D6-4381-C7F1B7C6D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87066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2E681CF-0510-8DAF-A84F-B6354CDEE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465" y="1329666"/>
            <a:ext cx="741679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Duizenden mensen in Nederland hebben levensvragen!</a:t>
            </a:r>
            <a:endParaRPr lang="nl-NL" dirty="0">
              <a:effectLst/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D7592-DF8D-EE26-EBE0-2C282706D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330" y="3675822"/>
            <a:ext cx="5010135" cy="1973195"/>
          </a:xfrm>
        </p:spPr>
        <p:txBody>
          <a:bodyPr>
            <a:normAutofit/>
          </a:bodyPr>
          <a:lstStyle/>
          <a:p>
            <a:pPr algn="l"/>
            <a:r>
              <a:rPr lang="nl-NL" sz="3200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Help jij levensvragen </a:t>
            </a:r>
            <a:r>
              <a:rPr lang="nl-NL" sz="3200" dirty="0">
                <a:latin typeface="Gill Sans" panose="020B0502020104020203" pitchFamily="34" charset="-79"/>
                <a:cs typeface="Gill Sans" panose="020B0502020104020203" pitchFamily="34" charset="-79"/>
              </a:rPr>
              <a:t>in onze regio te beantwoorden? </a:t>
            </a:r>
            <a:endParaRPr lang="nl-NL" sz="3200" dirty="0">
              <a:effectLst/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BC9BAB2A-295F-4D14-4F23-2F0AED539666}"/>
              </a:ext>
            </a:extLst>
          </p:cNvPr>
          <p:cNvSpPr/>
          <p:nvPr/>
        </p:nvSpPr>
        <p:spPr>
          <a:xfrm>
            <a:off x="0" y="6109825"/>
            <a:ext cx="12192000" cy="7481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B28220F4-82DF-BDE5-C4D7-14C1BB88F0E9}"/>
              </a:ext>
            </a:extLst>
          </p:cNvPr>
          <p:cNvSpPr txBox="1">
            <a:spLocks/>
          </p:cNvSpPr>
          <p:nvPr/>
        </p:nvSpPr>
        <p:spPr>
          <a:xfrm>
            <a:off x="792243" y="6247572"/>
            <a:ext cx="9144000" cy="44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Schiet na de dienst [</a:t>
            </a:r>
            <a:r>
              <a:rPr lang="nl-NL" dirty="0" err="1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naaminvoegen</a:t>
            </a:r>
            <a:r>
              <a:rPr lang="nl-NL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] aan om deel te nemen</a:t>
            </a:r>
          </a:p>
        </p:txBody>
      </p:sp>
      <p:pic>
        <p:nvPicPr>
          <p:cNvPr id="4" name="Afbeelding 3" descr="Afbeelding met clipart, tekening, schets, zwart-wit&#10;&#10;Automatisch gegenereerde beschrijving">
            <a:extLst>
              <a:ext uri="{FF2B5EF4-FFF2-40B4-BE49-F238E27FC236}">
                <a16:creationId xmlns:a16="http://schemas.microsoft.com/office/drawing/2014/main" id="{884D29F5-6E20-A3B5-33B7-874223BA5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333" y="1896533"/>
            <a:ext cx="7479733" cy="4573554"/>
          </a:xfrm>
          <a:prstGeom prst="rect">
            <a:avLst/>
          </a:prstGeom>
        </p:spPr>
      </p:pic>
      <p:pic>
        <p:nvPicPr>
          <p:cNvPr id="18" name="Afbeelding 17" descr="Afbeelding met Graphics, Lettertype, symbool, logo&#10;&#10;Automatisch gegenereerde beschrijving">
            <a:extLst>
              <a:ext uri="{FF2B5EF4-FFF2-40B4-BE49-F238E27FC236}">
                <a16:creationId xmlns:a16="http://schemas.microsoft.com/office/drawing/2014/main" id="{934B25D9-A462-42B9-E771-9C215C429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7055" y="5379869"/>
            <a:ext cx="1449199" cy="125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3528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943f47-1ffd-4bc4-9d01-e060f3e61d2b">
      <Terms xmlns="http://schemas.microsoft.com/office/infopath/2007/PartnerControls"/>
    </lcf76f155ced4ddcb4097134ff3c332f>
    <TaxCatchAll xmlns="a7b4826f-62ca-4126-8aee-fa9d703621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FF7188D26F54469BC6851C356D0F12" ma:contentTypeVersion="11" ma:contentTypeDescription="Een nieuw document maken." ma:contentTypeScope="" ma:versionID="034344c226c51bad6f8799cd03526a5a">
  <xsd:schema xmlns:xsd="http://www.w3.org/2001/XMLSchema" xmlns:xs="http://www.w3.org/2001/XMLSchema" xmlns:p="http://schemas.microsoft.com/office/2006/metadata/properties" xmlns:ns2="a2943f47-1ffd-4bc4-9d01-e060f3e61d2b" xmlns:ns3="a7b4826f-62ca-4126-8aee-fa9d70362152" targetNamespace="http://schemas.microsoft.com/office/2006/metadata/properties" ma:root="true" ma:fieldsID="7fbae038bdf47072f811026d423da06b" ns2:_="" ns3:_="">
    <xsd:import namespace="a2943f47-1ffd-4bc4-9d01-e060f3e61d2b"/>
    <xsd:import namespace="a7b4826f-62ca-4126-8aee-fa9d703621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43f47-1ffd-4bc4-9d01-e060f3e61d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b9c48c4c-50a4-4a1f-8722-2f3e36b9da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4826f-62ca-4126-8aee-fa9d7036215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861ae61-2793-449c-b3c6-29fb9bb3f236}" ma:internalName="TaxCatchAll" ma:showField="CatchAllData" ma:web="a7b4826f-62ca-4126-8aee-fa9d703621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7287A2-A765-424C-84E4-1A676B0D22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1E1B58-C36C-408D-8E61-6F18FFC96822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a7b4826f-62ca-4126-8aee-fa9d70362152"/>
    <ds:schemaRef ds:uri="a2943f47-1ffd-4bc4-9d01-e060f3e61d2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CDA695-932D-4163-B8BE-1D46022DD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943f47-1ffd-4bc4-9d01-e060f3e61d2b"/>
    <ds:schemaRef ds:uri="a7b4826f-62ca-4126-8aee-fa9d70362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Macintosh PowerPoint</Application>
  <PresentationFormat>Breedbeeld</PresentationFormat>
  <Paragraphs>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</vt:lpstr>
      <vt:lpstr>Kantoorthema</vt:lpstr>
      <vt:lpstr>Duizenden mensen in Nederland hebben levensvragen!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Duizenden mensen in Nederland hebben levensvragen!</dc:title>
  <dc:creator>Gerjan  van der Giessen</dc:creator>
  <cp:lastModifiedBy>Gerjan  van der Giessen</cp:lastModifiedBy>
  <cp:revision>1</cp:revision>
  <dcterms:created xsi:type="dcterms:W3CDTF">2023-11-06T19:06:03Z</dcterms:created>
  <dcterms:modified xsi:type="dcterms:W3CDTF">2023-11-13T13:27:25Z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0x01010003FF7188D26F54469BC6851C356D0F12</vt:lpwstr>
  </property>
  <property fmtid="{D5CDD505-2E9C-101B-9397-08002B2CF9AE}" pid="3" name="MediaServiceImageTags">
    <vt:lpwstr/>
  </property>
</Properties>
</file>